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076138295" r:id="rId3"/>
    <p:sldId id="365" r:id="rId4"/>
    <p:sldId id="374" r:id="rId5"/>
    <p:sldId id="2076138298" r:id="rId6"/>
    <p:sldId id="353" r:id="rId7"/>
  </p:sldIdLst>
  <p:sldSz cx="9144000" cy="6858000" type="screen4x3"/>
  <p:notesSz cx="9929813" cy="67992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77400" autoAdjust="0"/>
  </p:normalViewPr>
  <p:slideViewPr>
    <p:cSldViewPr>
      <p:cViewPr varScale="1">
        <p:scale>
          <a:sx n="38" d="100"/>
          <a:sy n="38" d="100"/>
        </p:scale>
        <p:origin x="1632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社会福祉法人ぷろぼの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8BD6-07E7-4B8D-92F0-02A0128C008B}" type="datetime1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0AD9-F027-4394-8586-AD994CD540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9473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社会福祉法人ぷろぼの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30A7-0280-4B8F-9B37-F000486678C0}" type="datetime1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338C-A601-4261-80EA-8F5B3B7703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9475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私、社会福祉法人ぷろぼの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田村と申します。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本日は、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i="0" dirty="0">
                <a:solidFill>
                  <a:srgbClr val="8B6C4B"/>
                </a:solidFill>
                <a:effectLst/>
                <a:highlight>
                  <a:srgbClr val="FDFCF8"/>
                </a:highlight>
                <a:latin typeface="-apple-system"/>
              </a:rPr>
              <a:t>万博　メタバースで　ひらく </a:t>
            </a:r>
            <a:endParaRPr lang="en-US" altLang="ja-JP" b="1" i="0" dirty="0">
              <a:solidFill>
                <a:srgbClr val="8B6C4B"/>
              </a:solidFill>
              <a:effectLst/>
              <a:highlight>
                <a:srgbClr val="FDFCF8"/>
              </a:highlight>
              <a:latin typeface="-apple-syste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多様性　と　きょうせい　の未来　と、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題して　ご紹介　させて頂きます。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よろしくお願いします。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338C-A601-4261-80EA-8F5B3B77035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0" name="ヘッダー プレースホルダー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/>
              <a:t>社会福祉法人ぷろぼの</a:t>
            </a:r>
          </a:p>
        </p:txBody>
      </p:sp>
    </p:spTree>
    <p:extLst>
      <p:ext uri="{BB962C8B-B14F-4D97-AF65-F5344CB8AC3E}">
        <p14:creationId xmlns:p14="http://schemas.microsoft.com/office/powerpoint/2010/main" val="347974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b="1" dirty="0"/>
              <a:t>ご紹介内容として、</a:t>
            </a:r>
            <a:endParaRPr lang="en-US" altLang="ja-JP" sz="1200" b="1" dirty="0"/>
          </a:p>
          <a:p>
            <a:pPr marL="0" indent="0" algn="l">
              <a:buNone/>
            </a:pPr>
            <a:r>
              <a:rPr lang="ja-JP" altLang="en-US" sz="1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まず、法人の事業説明</a:t>
            </a:r>
            <a:endParaRPr lang="en-US" altLang="ja-JP" sz="1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endParaRPr lang="en-US" altLang="ja-JP" sz="1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/>
              <a:t>つぎに、</a:t>
            </a:r>
            <a:endParaRPr lang="en-US" altLang="ja-JP" sz="1200" b="1" dirty="0"/>
          </a:p>
          <a:p>
            <a:pPr algn="l"/>
            <a:r>
              <a:rPr lang="en-US" altLang="ja-JP" sz="1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Vtuber</a:t>
            </a:r>
            <a:r>
              <a:rPr lang="ja-JP" altLang="en-US" sz="1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事業のご紹介</a:t>
            </a:r>
            <a:endParaRPr lang="en-US" altLang="ja-JP" sz="1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最後に</a:t>
            </a:r>
            <a:endParaRPr lang="en-US" altLang="ja-JP" sz="1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万博出展の計画　を</a:t>
            </a:r>
            <a:endParaRPr lang="en-US" altLang="ja-JP" sz="1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ご紹介　</a:t>
            </a:r>
            <a:r>
              <a:rPr lang="ja-JP" altLang="en-US" sz="1200" b="1" dirty="0"/>
              <a:t>させて頂きます</a:t>
            </a:r>
            <a:endParaRPr lang="en-US" altLang="ja-JP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/>
              <a:t>社会福祉法人ぷろぼの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C338C-A601-4261-80EA-8F5B3B77035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74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では、事業説明を</a:t>
            </a: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させて頂きます。</a:t>
            </a: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ja-JP" altLang="en-US" sz="1400" b="1" dirty="0"/>
              <a:t>社会福祉法人ぷろぼの　は　ラテン語で公共ぜん、</a:t>
            </a:r>
            <a:endParaRPr lang="en-US" altLang="ja-JP" sz="1400" b="1" dirty="0"/>
          </a:p>
          <a:p>
            <a:r>
              <a:rPr lang="ja-JP" altLang="en-US" sz="1400" b="1" dirty="0"/>
              <a:t>よき社会の　実現のために・・　を　意味し、</a:t>
            </a:r>
            <a:endParaRPr lang="en-US" altLang="ja-JP" sz="1400" b="1" dirty="0"/>
          </a:p>
          <a:p>
            <a:r>
              <a:rPr lang="ja-JP" altLang="en-US" sz="1400" b="1" dirty="0"/>
              <a:t>誰もが　自立した生活ができる　地域社会づくりを　目指します。</a:t>
            </a:r>
            <a:endParaRPr lang="en-US" altLang="ja-JP" sz="1400" b="1" dirty="0"/>
          </a:p>
          <a:p>
            <a:endParaRPr lang="en-US" altLang="ja-JP" sz="1400" b="1" dirty="0">
              <a:solidFill>
                <a:srgbClr val="0070C0"/>
              </a:solidFill>
            </a:endParaRPr>
          </a:p>
          <a:p>
            <a:r>
              <a:rPr lang="en-US" altLang="ja-JP" sz="1400" b="1" dirty="0"/>
              <a:t>2006</a:t>
            </a:r>
            <a:r>
              <a:rPr lang="ja-JP" altLang="en-US" sz="1400" b="1" dirty="0"/>
              <a:t>年　</a:t>
            </a:r>
            <a:r>
              <a:rPr lang="en-US" altLang="ja-JP" sz="1400" b="1" dirty="0"/>
              <a:t>NPO</a:t>
            </a:r>
            <a:r>
              <a:rPr lang="ja-JP" altLang="en-US" sz="1400" b="1" dirty="0"/>
              <a:t>法人格取得</a:t>
            </a:r>
            <a:endParaRPr lang="en-US" altLang="ja-JP" sz="1400" b="1" dirty="0"/>
          </a:p>
          <a:p>
            <a:r>
              <a:rPr lang="en-US" altLang="ja-JP" sz="1400" b="1" dirty="0"/>
              <a:t>2013</a:t>
            </a:r>
            <a:r>
              <a:rPr lang="ja-JP" altLang="en-US" sz="1400" b="1" dirty="0"/>
              <a:t>年　社会福祉法人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400" b="1" dirty="0"/>
              <a:t>県内　</a:t>
            </a:r>
            <a:r>
              <a:rPr lang="en-US" altLang="ja-JP" sz="1400" b="1" dirty="0"/>
              <a:t>5</a:t>
            </a:r>
            <a:r>
              <a:rPr lang="ja-JP" altLang="en-US" sz="1400" b="1" dirty="0"/>
              <a:t>拠点</a:t>
            </a:r>
            <a:endParaRPr lang="en-US" altLang="ja-JP" sz="1400" b="1" dirty="0"/>
          </a:p>
          <a:p>
            <a:r>
              <a:rPr lang="ja-JP" altLang="en-US" sz="1400" b="1" dirty="0"/>
              <a:t>県外　京都・三重　各１拠点　ございます</a:t>
            </a:r>
            <a:endParaRPr lang="en-US" altLang="ja-JP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338C-A601-4261-80EA-8F5B3B77035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ヘッダー プレースホルダー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/>
              <a:t>社会福祉法人ぷろぼの</a:t>
            </a:r>
          </a:p>
        </p:txBody>
      </p:sp>
    </p:spTree>
    <p:extLst>
      <p:ext uri="{BB962C8B-B14F-4D97-AF65-F5344CB8AC3E}">
        <p14:creationId xmlns:p14="http://schemas.microsoft.com/office/powerpoint/2010/main" val="409094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では次に、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+mn-lt"/>
                <a:ea typeface="+mn-ea"/>
                <a:cs typeface="+mn-cs"/>
              </a:rPr>
              <a:t>万博出展プロジェクトについて、</a:t>
            </a:r>
            <a:endParaRPr lang="en-US" altLang="ja-JP" sz="1200" b="1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万博のテーマ　ですが、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「いのち輝く未来社会のデザイン」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このテーマは　人々が望む生き方を実現し、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その生き方を　支える　社会が共そう　していくことを　目指しており、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福祉事業との　親和性が高い　イベントとなっています。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・出展目的として、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1200" b="0" u="none" dirty="0"/>
              <a:t>それぞれ異なる　想いを抱く</a:t>
            </a:r>
            <a:r>
              <a:rPr lang="en-US" altLang="ja-JP" sz="1200" b="0" u="none" dirty="0"/>
              <a:t>2</a:t>
            </a:r>
            <a:r>
              <a:rPr lang="ja-JP" altLang="en-US" sz="1200" b="0" u="none" dirty="0"/>
              <a:t>人が、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社会がまだ　知らない　じつじょうや　当事者とのギャップ　を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メッセージ　と　歌に　込めて、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社会に　訴えていく事を　目的としてます。</a:t>
            </a:r>
            <a:endParaRPr lang="en-US" altLang="ja-JP" sz="1200" b="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・出展方法として、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メタバースステージを　準備し　</a:t>
            </a:r>
            <a:r>
              <a:rPr lang="en-US" altLang="ja-JP" sz="1200" b="0" u="none" dirty="0" err="1"/>
              <a:t>VTuber</a:t>
            </a:r>
            <a:r>
              <a:rPr lang="en-US" altLang="ja-JP" sz="1200" b="0" u="none" dirty="0"/>
              <a:t> </a:t>
            </a:r>
            <a:r>
              <a:rPr lang="ja-JP" altLang="en-US" sz="1200" b="0" u="none" dirty="0"/>
              <a:t>２名が、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スクリーン上に　パフォーマンスを　投影して、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メッセージに　そったカバー曲と　ダンスを　披露します。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・出展ブースについて、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zh-CN" altLang="en-US" sz="1800" dirty="0">
                <a:effectLst/>
              </a:rPr>
              <a:t>一般参加催事</a:t>
            </a:r>
            <a:r>
              <a:rPr lang="ja-JP" altLang="en-US" sz="1200" b="0" u="none" dirty="0">
                <a:effectLst/>
              </a:rPr>
              <a:t>　</a:t>
            </a:r>
            <a:r>
              <a:rPr lang="ja-JP" altLang="en-US" dirty="0"/>
              <a:t>フェスティバル・ステーション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の利用を予定しております。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1200" b="0" u="none" dirty="0"/>
              <a:t>330</a:t>
            </a:r>
            <a:r>
              <a:rPr lang="ja-JP" altLang="en-US" sz="1200" b="0" u="none" dirty="0"/>
              <a:t>人の観客を　収容できるステージです。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日程は　</a:t>
            </a:r>
            <a:r>
              <a:rPr lang="en-US" altLang="ja-JP" sz="1200" b="0" u="none" dirty="0"/>
              <a:t>4/28</a:t>
            </a:r>
            <a:r>
              <a:rPr lang="ja-JP" altLang="en-US" sz="1200" b="0" u="none" dirty="0"/>
              <a:t>　１日出展し、数組の出展者と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協力して　開催する計画です。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アバターは　カネカ・クリエイティブ・コンサルティング様の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ご協力で　アバターの原案を　当法人で</a:t>
            </a:r>
            <a:r>
              <a:rPr lang="en-US" altLang="ja-JP" sz="1200" b="0" u="none" dirty="0"/>
              <a:t>3D</a:t>
            </a:r>
            <a:r>
              <a:rPr lang="ja-JP" altLang="en-US" sz="1200" b="0" u="none" dirty="0"/>
              <a:t>化し、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en-US" altLang="ja-JP" sz="1200" b="0" u="none" dirty="0" err="1"/>
              <a:t>Vtuba</a:t>
            </a:r>
            <a:r>
              <a:rPr lang="ja-JP" altLang="en-US" sz="1200" b="0" u="none" dirty="0"/>
              <a:t>活動に　起用させて　いただいてます。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en-US" altLang="ja-JP" sz="1200" b="0" u="none" dirty="0"/>
              <a:t>------------</a:t>
            </a:r>
          </a:p>
          <a:p>
            <a:pPr marL="0" indent="0">
              <a:buNone/>
            </a:pPr>
            <a:r>
              <a:rPr lang="ja-JP" altLang="en-US" sz="1200" b="0" dirty="0"/>
              <a:t>このイベントは　単なる　エンターテインメントに　とどまりません。</a:t>
            </a: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障がいや　貧困を　抱える人々が　</a:t>
            </a:r>
            <a:r>
              <a:rPr lang="en-US" altLang="ja-JP" sz="1200" b="0" dirty="0" err="1"/>
              <a:t>Vtuber</a:t>
            </a:r>
            <a:r>
              <a:rPr lang="ja-JP" altLang="en-US" sz="1200" b="0" dirty="0"/>
              <a:t>という　新しい表現方法を通じて、</a:t>
            </a: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自分の可能性を　最大限に引き出し　社会に貢献できることを　目指しています。</a:t>
            </a:r>
            <a:endParaRPr lang="en-US" altLang="ja-JP" sz="1200" b="0" dirty="0"/>
          </a:p>
          <a:p>
            <a:pPr marL="0" indent="0">
              <a:buNone/>
            </a:pP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また　多様性のある　社会の実現に向けて　それぞれの違いを　認め合い、</a:t>
            </a: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尊重し合い　より良い未来を　きづける　</a:t>
            </a: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きっかけを　</a:t>
            </a:r>
            <a:r>
              <a:rPr lang="en-US" altLang="ja-JP" sz="1200" b="0" dirty="0" err="1"/>
              <a:t>Vtuber</a:t>
            </a:r>
            <a:r>
              <a:rPr lang="ja-JP" altLang="en-US" sz="1200" b="0" dirty="0"/>
              <a:t>と　発信したいと　考えています。</a:t>
            </a:r>
            <a:endParaRPr lang="en-US" altLang="ja-JP" sz="1200" b="0" dirty="0"/>
          </a:p>
          <a:p>
            <a:pPr marL="0" indent="0">
              <a:buNone/>
            </a:pPr>
            <a:endParaRPr lang="en-US" altLang="ja-JP" sz="1200" b="0" u="none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/>
              <a:t>社会福祉法人ぷろぼの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C338C-A601-4261-80EA-8F5B3B77035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17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41AC1-0C42-C46C-0046-E6E92E8B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3EA52C-7B09-A9AD-3451-751DC05FD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32754D-5C73-9949-0087-6B93896F0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1200" b="0" u="none" dirty="0"/>
              <a:t>万博後の計画について、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直近の目標として　</a:t>
            </a:r>
            <a:r>
              <a:rPr lang="en-US" altLang="ja-JP" sz="1200" b="0" u="none" dirty="0"/>
              <a:t>YouTube</a:t>
            </a:r>
            <a:r>
              <a:rPr lang="ja-JP" altLang="en-US" sz="1200" b="0" u="none" dirty="0"/>
              <a:t>チャンネルの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収益化条件を　クリアする為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en-US" altLang="ja-JP" sz="1200" b="0" u="none" dirty="0"/>
              <a:t>X</a:t>
            </a:r>
            <a:r>
              <a:rPr lang="ja-JP" altLang="en-US" sz="1200" b="0" u="none" dirty="0"/>
              <a:t>投稿と　定期ライブ配信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展示会への　出展などを行い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フォロワー数を　増やしていきます。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収益後は　グッツ開発や　オリジナルソングを開発し、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ファン層との交流を　継続する活動を　進めていきます。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dirty="0"/>
              <a:t>また　</a:t>
            </a:r>
            <a:r>
              <a:rPr lang="en-US" altLang="ja-JP" sz="1200" b="0" dirty="0" err="1"/>
              <a:t>Vtuba</a:t>
            </a:r>
            <a:r>
              <a:rPr lang="ja-JP" altLang="en-US" sz="1200" b="0" dirty="0"/>
              <a:t>による収益は　将来２人の　</a:t>
            </a: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自立した所得につなげ、</a:t>
            </a: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dirty="0"/>
              <a:t>持続性のある事業へ　発展させる計画です。</a:t>
            </a:r>
            <a:endParaRPr lang="en-US" altLang="ja-JP" sz="1200" b="0" dirty="0"/>
          </a:p>
          <a:p>
            <a:pPr marL="0" indent="0">
              <a:buNone/>
            </a:pP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広報活動や　動画編集などの　作業を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障がいのあるスタッフの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新たな在宅就労の　機会となっています。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また、</a:t>
            </a:r>
            <a:r>
              <a:rPr lang="en-US" altLang="ja-JP" sz="1200" b="0" u="none" dirty="0"/>
              <a:t>AI</a:t>
            </a:r>
            <a:r>
              <a:rPr lang="ja-JP" altLang="en-US" sz="1200" b="0" u="none" dirty="0"/>
              <a:t>クリエイター育成も行い、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素材画像　や　テクスチャー　モーションなど　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組合わせた　生成業務も　進めています。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dirty="0"/>
          </a:p>
          <a:p>
            <a:pPr marL="0" indent="0">
              <a:buNone/>
            </a:pPr>
            <a:r>
              <a:rPr lang="ja-JP" altLang="en-US" sz="1200" b="0" u="none" dirty="0"/>
              <a:t>ぜひ、“</a:t>
            </a:r>
            <a:r>
              <a:rPr lang="en-US" altLang="ja-JP" sz="1200" b="0" u="none" dirty="0"/>
              <a:t>X</a:t>
            </a:r>
            <a:r>
              <a:rPr lang="ja-JP" altLang="en-US" sz="1200" b="0" u="none" dirty="0"/>
              <a:t>“　”</a:t>
            </a:r>
            <a:r>
              <a:rPr lang="en-US" altLang="ja-JP" sz="1200" b="0" u="none" dirty="0"/>
              <a:t>YouTube</a:t>
            </a:r>
            <a:r>
              <a:rPr lang="ja-JP" altLang="en-US" sz="1200" b="0" u="none" dirty="0"/>
              <a:t>”の</a:t>
            </a:r>
            <a:endParaRPr lang="en-US" altLang="ja-JP" sz="1200" b="0" u="none" dirty="0"/>
          </a:p>
          <a:p>
            <a:pPr marL="0" indent="0">
              <a:buNone/>
            </a:pPr>
            <a:r>
              <a:rPr lang="ja-JP" altLang="en-US" sz="1200" b="0" u="none" dirty="0"/>
              <a:t>チャンネル登録と　高評価　よろしくお願いします！</a:t>
            </a:r>
            <a:endParaRPr lang="en-US" altLang="ja-JP" sz="1200" b="0" u="none" dirty="0"/>
          </a:p>
          <a:p>
            <a:pPr marL="0" indent="0">
              <a:buNone/>
            </a:pPr>
            <a:endParaRPr lang="en-US" altLang="ja-JP" sz="1200" b="0" dirty="0"/>
          </a:p>
        </p:txBody>
      </p:sp>
      <p:sp>
        <p:nvSpPr>
          <p:cNvPr id="4" name="ヘッダー プレースホルダー 3">
            <a:extLst>
              <a:ext uri="{FF2B5EF4-FFF2-40B4-BE49-F238E27FC236}">
                <a16:creationId xmlns:a16="http://schemas.microsoft.com/office/drawing/2014/main" id="{2D66B70B-7738-7447-96C3-46927558821B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/>
              <a:t>社会福祉法人ぷろぼの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9A0051-2DDE-FE71-E69E-184BC412E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C338C-A601-4261-80EA-8F5B3B77035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01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私からは、</a:t>
            </a:r>
            <a:endParaRPr kumimoji="1" lang="en-US" altLang="ja-JP" dirty="0"/>
          </a:p>
          <a:p>
            <a:r>
              <a:rPr kumimoji="1" lang="ja-JP" altLang="en-US" dirty="0"/>
              <a:t>以上とさせて頂きます。</a:t>
            </a:r>
            <a:endParaRPr kumimoji="1" lang="en-US" altLang="ja-JP" dirty="0"/>
          </a:p>
          <a:p>
            <a:r>
              <a:rPr kumimoji="1" lang="ja-JP" altLang="en-US" dirty="0"/>
              <a:t>ありがとうございました！</a:t>
            </a:r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社会福祉法人ぷろぼの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338C-A601-4261-80EA-8F5B3B77035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8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1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1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 スライド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19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 スライド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82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 スライド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3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6DE6-236C-42D1-BB32-6BB367FFCF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72" r:id="rId15"/>
    <p:sldLayoutId id="2147483676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2492896"/>
            <a:ext cx="7344816" cy="1200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万博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メタバースで拓く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多様性と共生の未来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501150"/>
            <a:ext cx="3296246" cy="7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7544" y="188640"/>
            <a:ext cx="5760640" cy="70788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4000" dirty="0">
                <a:latin typeface="+mj-lt"/>
                <a:ea typeface="+mj-ea"/>
                <a:cs typeface="+mj-cs"/>
              </a:rPr>
              <a:t>ご紹介内容</a:t>
            </a:r>
          </a:p>
        </p:txBody>
      </p:sp>
      <p:cxnSp>
        <p:nvCxnSpPr>
          <p:cNvPr id="7" name="直線コネクタ 6"/>
          <p:cNvCxnSpPr>
            <a:cxnSpLocks/>
          </p:cNvCxnSpPr>
          <p:nvPr/>
        </p:nvCxnSpPr>
        <p:spPr>
          <a:xfrm>
            <a:off x="0" y="983521"/>
            <a:ext cx="79563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タイトル 1"/>
          <p:cNvSpPr txBox="1">
            <a:spLocks/>
          </p:cNvSpPr>
          <p:nvPr/>
        </p:nvSpPr>
        <p:spPr>
          <a:xfrm>
            <a:off x="3106328" y="4359996"/>
            <a:ext cx="4489984" cy="20194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大阪万博を舞台に、</a:t>
            </a:r>
            <a:endParaRPr lang="en-US" altLang="ja-JP" sz="2400" dirty="0"/>
          </a:p>
          <a:p>
            <a:r>
              <a:rPr lang="ja-JP" altLang="en-US" sz="2400" dirty="0"/>
              <a:t>異なる背景を持つ</a:t>
            </a:r>
            <a:r>
              <a:rPr lang="en-US" altLang="ja-JP" sz="2400" dirty="0"/>
              <a:t>2</a:t>
            </a:r>
            <a:r>
              <a:rPr lang="ja-JP" altLang="en-US" sz="2400" dirty="0"/>
              <a:t>人の女性が、</a:t>
            </a:r>
            <a:endParaRPr lang="en-US" altLang="ja-JP" sz="2400" dirty="0"/>
          </a:p>
          <a:p>
            <a:r>
              <a:rPr lang="ja-JP" altLang="en-US" sz="2400" dirty="0"/>
              <a:t>メタバースを活用し、</a:t>
            </a:r>
            <a:endParaRPr lang="en-US" altLang="ja-JP" sz="2400" dirty="0"/>
          </a:p>
          <a:p>
            <a:r>
              <a:rPr lang="ja-JP" altLang="en-US" sz="2400" dirty="0"/>
              <a:t>それぞれの思いを社会に発信。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195736" y="1549949"/>
            <a:ext cx="6588224" cy="23790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ja-JP" alt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　法人事業説明</a:t>
            </a:r>
            <a:endParaRPr lang="en-US" altLang="ja-JP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altLang="ja-JP" sz="2400" b="1" dirty="0"/>
          </a:p>
          <a:p>
            <a:pPr algn="l"/>
            <a:r>
              <a:rPr lang="en-US" altLang="ja-JP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2.</a:t>
            </a:r>
            <a:r>
              <a:rPr lang="ja-JP" alt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altLang="ja-JP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Vtuber</a:t>
            </a:r>
            <a:r>
              <a:rPr lang="ja-JP" alt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事業のご紹介</a:t>
            </a:r>
          </a:p>
          <a:p>
            <a:pPr algn="l"/>
            <a:endParaRPr lang="en-US" altLang="ja-JP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altLang="ja-JP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3.</a:t>
            </a:r>
            <a:r>
              <a:rPr lang="ja-JP" alt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　大阪万博出展プロジェクト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12" y="6381328"/>
            <a:ext cx="1440208" cy="321647"/>
          </a:xfrm>
          <a:prstGeom prst="rect">
            <a:avLst/>
          </a:prstGeom>
        </p:spPr>
      </p:pic>
      <p:pic>
        <p:nvPicPr>
          <p:cNvPr id="5" name="図 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39E5A883-0237-7BD2-C9BC-607CFE3441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1440952"/>
            <a:ext cx="1512168" cy="24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185847"/>
            <a:ext cx="5760640" cy="70788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4000" dirty="0">
                <a:latin typeface="+mj-lt"/>
                <a:ea typeface="+mj-ea"/>
                <a:cs typeface="+mj-cs"/>
              </a:rPr>
              <a:t>事業説明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3768" y="3755655"/>
            <a:ext cx="6336704" cy="2832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・</a:t>
            </a:r>
            <a:r>
              <a:rPr lang="ja-JP" altLang="en-US" sz="2400" b="1" dirty="0">
                <a:solidFill>
                  <a:srgbClr val="0070C0"/>
                </a:solidFill>
              </a:rPr>
              <a:t>社会福祉法人</a:t>
            </a:r>
            <a:r>
              <a:rPr lang="ja-JP" altLang="en-US" sz="2400" b="1" dirty="0" err="1">
                <a:solidFill>
                  <a:srgbClr val="0070C0"/>
                </a:solidFill>
              </a:rPr>
              <a:t>ぷろぼの</a:t>
            </a:r>
            <a:endParaRPr lang="en-US" altLang="ja-JP" sz="24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000" b="1" dirty="0"/>
              <a:t> “ぷろぼの”はラテン語で公共善、よき社会の実現のために・・を意味し、誰もが自立した生活ができる地域社会づくりを目指します。主に障がいのある方へ、就労支援を行っています。</a:t>
            </a:r>
            <a:endParaRPr lang="en-US" altLang="ja-JP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12" y="6381328"/>
            <a:ext cx="1440208" cy="32164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48839"/>
            <a:ext cx="1805049" cy="583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95765"/>
            <a:ext cx="3143346" cy="194188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36D6DF-B282-8A1B-20EC-D19DAE6B9B56}"/>
              </a:ext>
            </a:extLst>
          </p:cNvPr>
          <p:cNvSpPr txBox="1"/>
          <p:nvPr/>
        </p:nvSpPr>
        <p:spPr>
          <a:xfrm>
            <a:off x="6059162" y="1751102"/>
            <a:ext cx="291371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2006</a:t>
            </a:r>
            <a:r>
              <a:rPr lang="ja-JP" altLang="en-US" sz="2000" b="1" dirty="0"/>
              <a:t>年　</a:t>
            </a:r>
            <a:r>
              <a:rPr lang="en-US" altLang="ja-JP" sz="2000" b="1" dirty="0"/>
              <a:t>NPO</a:t>
            </a:r>
            <a:r>
              <a:rPr lang="ja-JP" altLang="en-US" sz="2000" b="1" dirty="0"/>
              <a:t>法人格取得</a:t>
            </a:r>
            <a:endParaRPr lang="en-US" altLang="ja-JP" sz="2000" b="1" dirty="0"/>
          </a:p>
          <a:p>
            <a:r>
              <a:rPr lang="en-US" altLang="ja-JP" sz="2000" b="1" dirty="0"/>
              <a:t>2013</a:t>
            </a:r>
            <a:r>
              <a:rPr lang="ja-JP" altLang="en-US" sz="2000" b="1" dirty="0"/>
              <a:t>年　社会福祉法人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県内　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拠点</a:t>
            </a:r>
            <a:endParaRPr lang="en-US" altLang="ja-JP" sz="2000" b="1" dirty="0"/>
          </a:p>
          <a:p>
            <a:r>
              <a:rPr lang="ja-JP" altLang="en-US" sz="2000" b="1" dirty="0"/>
              <a:t>県外　京都・三重</a:t>
            </a:r>
            <a:endParaRPr lang="en-US" altLang="ja-JP" sz="2000" b="1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83BF1EE-492B-96B6-7F0E-A4CA3A6F7B3E}"/>
              </a:ext>
            </a:extLst>
          </p:cNvPr>
          <p:cNvCxnSpPr>
            <a:cxnSpLocks/>
          </p:cNvCxnSpPr>
          <p:nvPr/>
        </p:nvCxnSpPr>
        <p:spPr>
          <a:xfrm>
            <a:off x="0" y="983521"/>
            <a:ext cx="79563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467544" y="188640"/>
            <a:ext cx="8064896" cy="64633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3600" b="1" dirty="0">
                <a:latin typeface="+mn-lt"/>
                <a:ea typeface="+mn-ea"/>
                <a:cs typeface="+mn-cs"/>
              </a:rPr>
              <a:t>大阪万博出展プロジェクト</a:t>
            </a:r>
            <a:endParaRPr lang="ja-JP" altLang="en-US" sz="36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12" y="6381328"/>
            <a:ext cx="1440208" cy="321647"/>
          </a:xfrm>
          <a:prstGeom prst="rect">
            <a:avLst/>
          </a:prstGeom>
        </p:spPr>
      </p:pic>
      <p:sp>
        <p:nvSpPr>
          <p:cNvPr id="24" name="テキスト プレースホルダー 3"/>
          <p:cNvSpPr txBox="1">
            <a:spLocks/>
          </p:cNvSpPr>
          <p:nvPr/>
        </p:nvSpPr>
        <p:spPr>
          <a:xfrm>
            <a:off x="3964237" y="1412777"/>
            <a:ext cx="5040560" cy="52901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「大阪・関西万博」のテーマ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「いのち輝く未来社会のデザイン」</a:t>
            </a:r>
            <a:endParaRPr lang="en-US" altLang="ja-JP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福祉事業との親和性が高い！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名の取巻く実情や様々な思いを発信し、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社会に訴えていく事を目的としてます。</a:t>
            </a:r>
            <a:endParaRPr lang="en-US" altLang="ja-JP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ja-JP" sz="2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ja-JP" sz="2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㈱カネカ・クリエイティブ・コンサルティング様</a:t>
            </a:r>
            <a:endParaRPr lang="en-US" altLang="ja-JP" sz="2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ご協力　キャラクター原案を</a:t>
            </a:r>
            <a:endParaRPr lang="en-US" altLang="ja-JP" sz="2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ja-JP" sz="2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</a:t>
            </a:r>
            <a:r>
              <a:rPr lang="ja-JP" altLang="en-US" sz="2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アバター化！！</a:t>
            </a:r>
            <a:endParaRPr lang="en-US" altLang="ja-JP" sz="2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タイトル 6">
            <a:extLst>
              <a:ext uri="{FF2B5EF4-FFF2-40B4-BE49-F238E27FC236}">
                <a16:creationId xmlns:a16="http://schemas.microsoft.com/office/drawing/2014/main" id="{26F2B4F2-ACEB-C1FD-25BE-3632AE993313}"/>
              </a:ext>
            </a:extLst>
          </p:cNvPr>
          <p:cNvSpPr txBox="1">
            <a:spLocks/>
          </p:cNvSpPr>
          <p:nvPr/>
        </p:nvSpPr>
        <p:spPr>
          <a:xfrm>
            <a:off x="2555776" y="6465218"/>
            <a:ext cx="1223378" cy="237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開発中イメージ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FA87D84D-DB90-E57A-462A-9795DC805935}"/>
              </a:ext>
            </a:extLst>
          </p:cNvPr>
          <p:cNvSpPr/>
          <p:nvPr/>
        </p:nvSpPr>
        <p:spPr>
          <a:xfrm>
            <a:off x="5940152" y="2348880"/>
            <a:ext cx="901308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353A9EA-C943-12A8-B97E-F49ECF9A2C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6"/>
          <a:stretch/>
        </p:blipFill>
        <p:spPr>
          <a:xfrm>
            <a:off x="0" y="1412776"/>
            <a:ext cx="3773098" cy="5440595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777F160-7A91-F3D4-475A-0B397E1E0308}"/>
              </a:ext>
            </a:extLst>
          </p:cNvPr>
          <p:cNvCxnSpPr>
            <a:cxnSpLocks/>
          </p:cNvCxnSpPr>
          <p:nvPr/>
        </p:nvCxnSpPr>
        <p:spPr>
          <a:xfrm>
            <a:off x="0" y="983521"/>
            <a:ext cx="79563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6245FECB-DB11-7F51-AB37-EA24E277AC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6381328"/>
            <a:ext cx="1440208" cy="3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32AED-7208-D4FC-BB37-8CD994A1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A188555-071C-EAF9-B7AD-0F550589F9C9}"/>
              </a:ext>
            </a:extLst>
          </p:cNvPr>
          <p:cNvSpPr txBox="1"/>
          <p:nvPr/>
        </p:nvSpPr>
        <p:spPr>
          <a:xfrm>
            <a:off x="467544" y="188640"/>
            <a:ext cx="8064896" cy="64633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3600" b="1" dirty="0"/>
              <a:t>万博後の計画　</a:t>
            </a:r>
            <a:r>
              <a:rPr lang="en-US" altLang="ja-JP" sz="3600" b="1" dirty="0"/>
              <a:t>-</a:t>
            </a:r>
            <a:r>
              <a:rPr lang="ja-JP" altLang="en-US" sz="3600" b="1" dirty="0"/>
              <a:t>　</a:t>
            </a:r>
            <a:r>
              <a:rPr lang="ja-JP" altLang="en-US" sz="3200" b="1" dirty="0"/>
              <a:t>持続可能な活動方針　</a:t>
            </a:r>
            <a:r>
              <a:rPr lang="en-US" altLang="ja-JP" sz="3600" b="1" dirty="0"/>
              <a:t>-</a:t>
            </a:r>
            <a:endParaRPr lang="ja-JP" alt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CE607E3-9D03-3EAA-E7E8-32BA77A77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12" y="6381328"/>
            <a:ext cx="1440208" cy="32164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190E83-3B8E-2FE2-6D0C-4838EE7B001C}"/>
              </a:ext>
            </a:extLst>
          </p:cNvPr>
          <p:cNvCxnSpPr>
            <a:cxnSpLocks/>
          </p:cNvCxnSpPr>
          <p:nvPr/>
        </p:nvCxnSpPr>
        <p:spPr>
          <a:xfrm>
            <a:off x="0" y="983521"/>
            <a:ext cx="79563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1C518A2D-8D1C-2C63-0BE9-E51D4EE870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7"/>
          <a:stretch/>
        </p:blipFill>
        <p:spPr>
          <a:xfrm>
            <a:off x="2" y="1271926"/>
            <a:ext cx="5313902" cy="31875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862B5A6-6AAE-F495-6F79-02EECC2926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128"/>
          <a:stretch/>
        </p:blipFill>
        <p:spPr>
          <a:xfrm>
            <a:off x="0" y="4074530"/>
            <a:ext cx="5313900" cy="2783470"/>
          </a:xfrm>
          <a:prstGeom prst="rect">
            <a:avLst/>
          </a:prstGeom>
        </p:spPr>
      </p:pic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54BEF4D1-31C1-2931-4172-D5D03D7A5B2C}"/>
              </a:ext>
            </a:extLst>
          </p:cNvPr>
          <p:cNvSpPr txBox="1">
            <a:spLocks/>
          </p:cNvSpPr>
          <p:nvPr/>
        </p:nvSpPr>
        <p:spPr>
          <a:xfrm>
            <a:off x="5406343" y="1540462"/>
            <a:ext cx="3702161" cy="47688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万博終了後も、</a:t>
            </a: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ja-JP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Vtuber</a:t>
            </a:r>
            <a:r>
              <a:rPr lang="ja-JP" alt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活動を継続！</a:t>
            </a: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ファンとの繋がりを大切に、多様なコンテンツを提供し続けます。</a:t>
            </a: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社会貢献活動に積極的に取り組み、</a:t>
            </a: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より多くの人の共感を呼び、</a:t>
            </a: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持続可能な活動としていきます。</a:t>
            </a: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altLang="ja-JP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34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63C1A27-EC8B-C7C9-EE59-F4C1DE42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521" y="0"/>
            <a:ext cx="12080193" cy="686774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23528" y="4703963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是非、ブースにお越しください</a:t>
            </a:r>
            <a:r>
              <a:rPr lang="en-US" altLang="ja-JP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  <a:p>
            <a:pPr algn="ctr"/>
            <a:r>
              <a:rPr kumimoji="1"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お待ちしています。</a:t>
            </a:r>
          </a:p>
        </p:txBody>
      </p:sp>
      <p:pic>
        <p:nvPicPr>
          <p:cNvPr id="4" name="図 3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9A2663-5960-A615-4314-3A273A3C8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20098" r="22313" b="21204"/>
          <a:stretch/>
        </p:blipFill>
        <p:spPr>
          <a:xfrm>
            <a:off x="2555776" y="980728"/>
            <a:ext cx="381642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sz="160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10486</TotalTime>
  <Words>873</Words>
  <Application>Microsoft Office PowerPoint</Application>
  <PresentationFormat>画面に合わせる (4:3)</PresentationFormat>
  <Paragraphs>151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-apple-system</vt:lpstr>
      <vt:lpstr>Meiryo UI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SGX</dc:creator>
  <cp:lastModifiedBy>Nakatani Satoru/中谷　智</cp:lastModifiedBy>
  <cp:revision>722</cp:revision>
  <cp:lastPrinted>2019-01-08T01:05:36Z</cp:lastPrinted>
  <dcterms:created xsi:type="dcterms:W3CDTF">2019-01-06T12:52:55Z</dcterms:created>
  <dcterms:modified xsi:type="dcterms:W3CDTF">2025-02-13T00:47:44Z</dcterms:modified>
</cp:coreProperties>
</file>